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58" r:id="rId5"/>
    <p:sldId id="262" r:id="rId6"/>
    <p:sldId id="260" r:id="rId7"/>
    <p:sldId id="263" r:id="rId8"/>
    <p:sldId id="264" r:id="rId9"/>
    <p:sldId id="265" r:id="rId10"/>
    <p:sldId id="266" r:id="rId11"/>
    <p:sldId id="268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04C6C-8DE0-4784-A7FC-3CE7C4860664}" v="89" dt="2019-09-27T18:52:29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Barboza Morais" userId="6240498a085c644b" providerId="LiveId" clId="{87C04C6C-8DE0-4784-A7FC-3CE7C4860664}"/>
    <pc:docChg chg="undo custSel mod addSld delSld modSld sldOrd">
      <pc:chgData name="Victor Barboza Morais" userId="6240498a085c644b" providerId="LiveId" clId="{87C04C6C-8DE0-4784-A7FC-3CE7C4860664}" dt="2019-09-27T18:52:33.898" v="1158" actId="1076"/>
      <pc:docMkLst>
        <pc:docMk/>
      </pc:docMkLst>
      <pc:sldChg chg="addSp delSp modSp">
        <pc:chgData name="Victor Barboza Morais" userId="6240498a085c644b" providerId="LiveId" clId="{87C04C6C-8DE0-4784-A7FC-3CE7C4860664}" dt="2019-09-27T18:27:26.789" v="817" actId="478"/>
        <pc:sldMkLst>
          <pc:docMk/>
          <pc:sldMk cId="2110835157" sldId="256"/>
        </pc:sldMkLst>
        <pc:spChg chg="mod">
          <ac:chgData name="Victor Barboza Morais" userId="6240498a085c644b" providerId="LiveId" clId="{87C04C6C-8DE0-4784-A7FC-3CE7C4860664}" dt="2019-09-27T18:27:25.711" v="816" actId="1076"/>
          <ac:spMkLst>
            <pc:docMk/>
            <pc:sldMk cId="2110835157" sldId="256"/>
            <ac:spMk id="6" creationId="{89493E9D-2B84-4558-BF73-898A1B03F6A5}"/>
          </ac:spMkLst>
        </pc:spChg>
        <pc:picChg chg="add del">
          <ac:chgData name="Victor Barboza Morais" userId="6240498a085c644b" providerId="LiveId" clId="{87C04C6C-8DE0-4784-A7FC-3CE7C4860664}" dt="2019-09-27T18:27:26.789" v="817" actId="478"/>
          <ac:picMkLst>
            <pc:docMk/>
            <pc:sldMk cId="2110835157" sldId="256"/>
            <ac:picMk id="5" creationId="{CF01A290-A30F-4AAD-A9D5-FAE89AB085BC}"/>
          </ac:picMkLst>
        </pc:picChg>
      </pc:sldChg>
      <pc:sldChg chg="addSp delSp modSp add">
        <pc:chgData name="Victor Barboza Morais" userId="6240498a085c644b" providerId="LiveId" clId="{87C04C6C-8DE0-4784-A7FC-3CE7C4860664}" dt="2019-09-27T15:46:36.869" v="226"/>
        <pc:sldMkLst>
          <pc:docMk/>
          <pc:sldMk cId="4066860256" sldId="257"/>
        </pc:sldMkLst>
        <pc:spChg chg="del">
          <ac:chgData name="Victor Barboza Morais" userId="6240498a085c644b" providerId="LiveId" clId="{87C04C6C-8DE0-4784-A7FC-3CE7C4860664}" dt="2019-09-26T23:02:06.672" v="1" actId="478"/>
          <ac:spMkLst>
            <pc:docMk/>
            <pc:sldMk cId="4066860256" sldId="257"/>
            <ac:spMk id="2" creationId="{0E1F5AFC-2CBB-4A55-BD61-6F8D6C0DE5DC}"/>
          </ac:spMkLst>
        </pc:spChg>
        <pc:spChg chg="del">
          <ac:chgData name="Victor Barboza Morais" userId="6240498a085c644b" providerId="LiveId" clId="{87C04C6C-8DE0-4784-A7FC-3CE7C4860664}" dt="2019-09-26T23:02:16.864" v="2" actId="931"/>
          <ac:spMkLst>
            <pc:docMk/>
            <pc:sldMk cId="4066860256" sldId="257"/>
            <ac:spMk id="3" creationId="{34D5193B-EF62-4D10-9F29-6D43DB23FA42}"/>
          </ac:spMkLst>
        </pc:spChg>
        <pc:spChg chg="add mod">
          <ac:chgData name="Victor Barboza Morais" userId="6240498a085c644b" providerId="LiveId" clId="{87C04C6C-8DE0-4784-A7FC-3CE7C4860664}" dt="2019-09-27T15:46:36.869" v="226"/>
          <ac:spMkLst>
            <pc:docMk/>
            <pc:sldMk cId="4066860256" sldId="257"/>
            <ac:spMk id="6" creationId="{425D018F-959C-4893-935B-FB3C40996097}"/>
          </ac:spMkLst>
        </pc:spChg>
        <pc:picChg chg="add mod modCrop">
          <ac:chgData name="Victor Barboza Morais" userId="6240498a085c644b" providerId="LiveId" clId="{87C04C6C-8DE0-4784-A7FC-3CE7C4860664}" dt="2019-09-26T23:02:59.658" v="8" actId="732"/>
          <ac:picMkLst>
            <pc:docMk/>
            <pc:sldMk cId="4066860256" sldId="257"/>
            <ac:picMk id="5" creationId="{F66C3D80-493E-4062-9271-684FD182FD61}"/>
          </ac:picMkLst>
        </pc:picChg>
      </pc:sldChg>
      <pc:sldChg chg="addSp delSp modSp add mod modTransition setBg">
        <pc:chgData name="Victor Barboza Morais" userId="6240498a085c644b" providerId="LiveId" clId="{87C04C6C-8DE0-4784-A7FC-3CE7C4860664}" dt="2019-09-27T18:22:59.379" v="781" actId="1076"/>
        <pc:sldMkLst>
          <pc:docMk/>
          <pc:sldMk cId="804486537" sldId="258"/>
        </pc:sldMkLst>
        <pc:spChg chg="del mod ord">
          <ac:chgData name="Victor Barboza Morais" userId="6240498a085c644b" providerId="LiveId" clId="{87C04C6C-8DE0-4784-A7FC-3CE7C4860664}" dt="2019-09-27T15:40:06.011" v="161" actId="478"/>
          <ac:spMkLst>
            <pc:docMk/>
            <pc:sldMk cId="804486537" sldId="258"/>
            <ac:spMk id="2" creationId="{6DF5742C-482A-40A0-99F7-993D013645AF}"/>
          </ac:spMkLst>
        </pc:spChg>
        <pc:spChg chg="del">
          <ac:chgData name="Victor Barboza Morais" userId="6240498a085c644b" providerId="LiveId" clId="{87C04C6C-8DE0-4784-A7FC-3CE7C4860664}" dt="2019-09-27T15:04:33.456" v="35" actId="931"/>
          <ac:spMkLst>
            <pc:docMk/>
            <pc:sldMk cId="804486537" sldId="258"/>
            <ac:spMk id="3" creationId="{162F685C-C2E9-4DB1-A507-DD6282660B18}"/>
          </ac:spMkLst>
        </pc:spChg>
        <pc:spChg chg="add del">
          <ac:chgData name="Victor Barboza Morais" userId="6240498a085c644b" providerId="LiveId" clId="{87C04C6C-8DE0-4784-A7FC-3CE7C4860664}" dt="2019-09-27T15:11:12.586" v="50" actId="931"/>
          <ac:spMkLst>
            <pc:docMk/>
            <pc:sldMk cId="804486537" sldId="258"/>
            <ac:spMk id="9" creationId="{7C47F0D9-773E-4A34-A899-517FD357F2BA}"/>
          </ac:spMkLst>
        </pc:spChg>
        <pc:spChg chg="add">
          <ac:chgData name="Victor Barboza Morais" userId="6240498a085c644b" providerId="LiveId" clId="{87C04C6C-8DE0-4784-A7FC-3CE7C4860664}" dt="2019-09-27T15:05:34.267" v="37" actId="26606"/>
          <ac:spMkLst>
            <pc:docMk/>
            <pc:sldMk cId="804486537" sldId="258"/>
            <ac:spMk id="12" creationId="{3CD9DF72-87A3-404E-A828-84CBF11A8303}"/>
          </ac:spMkLst>
        </pc:spChg>
        <pc:spChg chg="add del mod">
          <ac:chgData name="Victor Barboza Morais" userId="6240498a085c644b" providerId="LiveId" clId="{87C04C6C-8DE0-4784-A7FC-3CE7C4860664}" dt="2019-09-27T15:12:31.473" v="67" actId="478"/>
          <ac:spMkLst>
            <pc:docMk/>
            <pc:sldMk cId="804486537" sldId="258"/>
            <ac:spMk id="13" creationId="{6113E278-A3A1-425D-8329-63E446EF2FD9}"/>
          </ac:spMkLst>
        </pc:spChg>
        <pc:spChg chg="add mod">
          <ac:chgData name="Victor Barboza Morais" userId="6240498a085c644b" providerId="LiveId" clId="{87C04C6C-8DE0-4784-A7FC-3CE7C4860664}" dt="2019-09-27T18:14:53.643" v="594" actId="20577"/>
          <ac:spMkLst>
            <pc:docMk/>
            <pc:sldMk cId="804486537" sldId="258"/>
            <ac:spMk id="16" creationId="{50397E50-23AF-4C57-8B33-3A14AEEBF6C9}"/>
          </ac:spMkLst>
        </pc:spChg>
        <pc:spChg chg="add mod">
          <ac:chgData name="Victor Barboza Morais" userId="6240498a085c644b" providerId="LiveId" clId="{87C04C6C-8DE0-4784-A7FC-3CE7C4860664}" dt="2019-09-27T18:22:59.379" v="781" actId="1076"/>
          <ac:spMkLst>
            <pc:docMk/>
            <pc:sldMk cId="804486537" sldId="258"/>
            <ac:spMk id="17" creationId="{95BA6EB2-5816-4DE7-9E63-94744E5EAE84}"/>
          </ac:spMkLst>
        </pc:spChg>
        <pc:picChg chg="add mod">
          <ac:chgData name="Victor Barboza Morais" userId="6240498a085c644b" providerId="LiveId" clId="{87C04C6C-8DE0-4784-A7FC-3CE7C4860664}" dt="2019-09-27T15:05:34.267" v="37" actId="26606"/>
          <ac:picMkLst>
            <pc:docMk/>
            <pc:sldMk cId="804486537" sldId="258"/>
            <ac:picMk id="5" creationId="{3B1937E8-78D2-45FF-BD3B-C13CF3C129DD}"/>
          </ac:picMkLst>
        </pc:picChg>
        <pc:picChg chg="add del mod">
          <ac:chgData name="Victor Barboza Morais" userId="6240498a085c644b" providerId="LiveId" clId="{87C04C6C-8DE0-4784-A7FC-3CE7C4860664}" dt="2019-09-27T18:21:15.435" v="650" actId="1076"/>
          <ac:picMkLst>
            <pc:docMk/>
            <pc:sldMk cId="804486537" sldId="258"/>
            <ac:picMk id="7" creationId="{5E1EA008-0E62-4D0A-A6F0-0AEF18C1EFC5}"/>
          </ac:picMkLst>
        </pc:picChg>
        <pc:picChg chg="add del mod">
          <ac:chgData name="Victor Barboza Morais" userId="6240498a085c644b" providerId="LiveId" clId="{87C04C6C-8DE0-4784-A7FC-3CE7C4860664}" dt="2019-09-27T18:21:17.497" v="651" actId="1076"/>
          <ac:picMkLst>
            <pc:docMk/>
            <pc:sldMk cId="804486537" sldId="258"/>
            <ac:picMk id="10" creationId="{E82649DA-7FE0-4888-B27A-98C30F052D86}"/>
          </ac:picMkLst>
        </pc:picChg>
        <pc:cxnChg chg="add">
          <ac:chgData name="Victor Barboza Morais" userId="6240498a085c644b" providerId="LiveId" clId="{87C04C6C-8DE0-4784-A7FC-3CE7C4860664}" dt="2019-09-27T15:05:34.267" v="37" actId="26606"/>
          <ac:cxnSpMkLst>
            <pc:docMk/>
            <pc:sldMk cId="804486537" sldId="258"/>
            <ac:cxnSpMk id="14" creationId="{20E3A342-4D61-4E3F-AF90-1AB42AEB96CC}"/>
          </ac:cxnSpMkLst>
        </pc:cxnChg>
      </pc:sldChg>
      <pc:sldChg chg="add del">
        <pc:chgData name="Victor Barboza Morais" userId="6240498a085c644b" providerId="LiveId" clId="{87C04C6C-8DE0-4784-A7FC-3CE7C4860664}" dt="2019-09-27T15:12:35.739" v="69" actId="2696"/>
        <pc:sldMkLst>
          <pc:docMk/>
          <pc:sldMk cId="1524654463" sldId="259"/>
        </pc:sldMkLst>
      </pc:sldChg>
      <pc:sldChg chg="addSp delSp modSp add ord">
        <pc:chgData name="Victor Barboza Morais" userId="6240498a085c644b" providerId="LiveId" clId="{87C04C6C-8DE0-4784-A7FC-3CE7C4860664}" dt="2019-09-27T18:25:18.767" v="810" actId="27636"/>
        <pc:sldMkLst>
          <pc:docMk/>
          <pc:sldMk cId="3853263979" sldId="259"/>
        </pc:sldMkLst>
        <pc:spChg chg="mod">
          <ac:chgData name="Victor Barboza Morais" userId="6240498a085c644b" providerId="LiveId" clId="{87C04C6C-8DE0-4784-A7FC-3CE7C4860664}" dt="2019-09-27T18:04:16.423" v="453" actId="20577"/>
          <ac:spMkLst>
            <pc:docMk/>
            <pc:sldMk cId="3853263979" sldId="259"/>
            <ac:spMk id="2" creationId="{6DF5742C-482A-40A0-99F7-993D013645AF}"/>
          </ac:spMkLst>
        </pc:spChg>
        <pc:spChg chg="add mod">
          <ac:chgData name="Victor Barboza Morais" userId="6240498a085c644b" providerId="LiveId" clId="{87C04C6C-8DE0-4784-A7FC-3CE7C4860664}" dt="2019-09-27T18:25:18.767" v="810" actId="27636"/>
          <ac:spMkLst>
            <pc:docMk/>
            <pc:sldMk cId="3853263979" sldId="259"/>
            <ac:spMk id="4" creationId="{2895DFEB-467C-44E0-B846-5664BE42EBE9}"/>
          </ac:spMkLst>
        </pc:spChg>
        <pc:picChg chg="del">
          <ac:chgData name="Victor Barboza Morais" userId="6240498a085c644b" providerId="LiveId" clId="{87C04C6C-8DE0-4784-A7FC-3CE7C4860664}" dt="2019-09-27T15:12:41.332" v="72" actId="478"/>
          <ac:picMkLst>
            <pc:docMk/>
            <pc:sldMk cId="3853263979" sldId="259"/>
            <ac:picMk id="7" creationId="{5E1EA008-0E62-4D0A-A6F0-0AEF18C1EFC5}"/>
          </ac:picMkLst>
        </pc:picChg>
        <pc:picChg chg="del">
          <ac:chgData name="Victor Barboza Morais" userId="6240498a085c644b" providerId="LiveId" clId="{87C04C6C-8DE0-4784-A7FC-3CE7C4860664}" dt="2019-09-27T15:12:40.582" v="71" actId="478"/>
          <ac:picMkLst>
            <pc:docMk/>
            <pc:sldMk cId="3853263979" sldId="259"/>
            <ac:picMk id="10" creationId="{E82649DA-7FE0-4888-B27A-98C30F052D86}"/>
          </ac:picMkLst>
        </pc:picChg>
      </pc:sldChg>
      <pc:sldChg chg="addSp delSp modSp add modTransition">
        <pc:chgData name="Victor Barboza Morais" userId="6240498a085c644b" providerId="LiveId" clId="{87C04C6C-8DE0-4784-A7FC-3CE7C4860664}" dt="2019-09-27T18:47:06.817" v="1062" actId="20577"/>
        <pc:sldMkLst>
          <pc:docMk/>
          <pc:sldMk cId="932495379" sldId="260"/>
        </pc:sldMkLst>
        <pc:spChg chg="mod">
          <ac:chgData name="Victor Barboza Morais" userId="6240498a085c644b" providerId="LiveId" clId="{87C04C6C-8DE0-4784-A7FC-3CE7C4860664}" dt="2019-09-27T18:15:12.815" v="598" actId="20577"/>
          <ac:spMkLst>
            <pc:docMk/>
            <pc:sldMk cId="932495379" sldId="260"/>
            <ac:spMk id="2" creationId="{6DF5742C-482A-40A0-99F7-993D013645AF}"/>
          </ac:spMkLst>
        </pc:spChg>
        <pc:spChg chg="add del mod">
          <ac:chgData name="Victor Barboza Morais" userId="6240498a085c644b" providerId="LiveId" clId="{87C04C6C-8DE0-4784-A7FC-3CE7C4860664}" dt="2019-09-27T15:16:41.524" v="99" actId="478"/>
          <ac:spMkLst>
            <pc:docMk/>
            <pc:sldMk cId="932495379" sldId="260"/>
            <ac:spMk id="4" creationId="{AF8A3A69-73AA-41B3-9850-39B04EBC5937}"/>
          </ac:spMkLst>
        </pc:spChg>
        <pc:spChg chg="add mod">
          <ac:chgData name="Victor Barboza Morais" userId="6240498a085c644b" providerId="LiveId" clId="{87C04C6C-8DE0-4784-A7FC-3CE7C4860664}" dt="2019-09-27T18:47:06.817" v="1062" actId="20577"/>
          <ac:spMkLst>
            <pc:docMk/>
            <pc:sldMk cId="932495379" sldId="260"/>
            <ac:spMk id="8" creationId="{63E007A7-9397-4797-9DD9-67C3B5566DDF}"/>
          </ac:spMkLst>
        </pc:spChg>
        <pc:picChg chg="add del">
          <ac:chgData name="Victor Barboza Morais" userId="6240498a085c644b" providerId="LiveId" clId="{87C04C6C-8DE0-4784-A7FC-3CE7C4860664}" dt="2019-09-27T15:17:01.600" v="103" actId="478"/>
          <ac:picMkLst>
            <pc:docMk/>
            <pc:sldMk cId="932495379" sldId="260"/>
            <ac:picMk id="7" creationId="{5E1EA008-0E62-4D0A-A6F0-0AEF18C1EFC5}"/>
          </ac:picMkLst>
        </pc:picChg>
        <pc:picChg chg="add del">
          <ac:chgData name="Victor Barboza Morais" userId="6240498a085c644b" providerId="LiveId" clId="{87C04C6C-8DE0-4784-A7FC-3CE7C4860664}" dt="2019-09-27T15:16:58.648" v="102" actId="478"/>
          <ac:picMkLst>
            <pc:docMk/>
            <pc:sldMk cId="932495379" sldId="260"/>
            <ac:picMk id="10" creationId="{E82649DA-7FE0-4888-B27A-98C30F052D86}"/>
          </ac:picMkLst>
        </pc:picChg>
      </pc:sldChg>
      <pc:sldChg chg="addSp delSp modSp add del modTransition">
        <pc:chgData name="Victor Barboza Morais" userId="6240498a085c644b" providerId="LiveId" clId="{87C04C6C-8DE0-4784-A7FC-3CE7C4860664}" dt="2019-09-27T15:43:15.609" v="217" actId="2696"/>
        <pc:sldMkLst>
          <pc:docMk/>
          <pc:sldMk cId="3610753496" sldId="261"/>
        </pc:sldMkLst>
        <pc:spChg chg="add del mod">
          <ac:chgData name="Victor Barboza Morais" userId="6240498a085c644b" providerId="LiveId" clId="{87C04C6C-8DE0-4784-A7FC-3CE7C4860664}" dt="2019-09-27T15:30:46.168" v="131" actId="931"/>
          <ac:spMkLst>
            <pc:docMk/>
            <pc:sldMk cId="3610753496" sldId="261"/>
            <ac:spMk id="4" creationId="{4FCF3FDC-34F0-43CB-8EA5-1489CCCC7A3A}"/>
          </ac:spMkLst>
        </pc:spChg>
        <pc:picChg chg="del">
          <ac:chgData name="Victor Barboza Morais" userId="6240498a085c644b" providerId="LiveId" clId="{87C04C6C-8DE0-4784-A7FC-3CE7C4860664}" dt="2019-09-27T15:30:41.746" v="130" actId="478"/>
          <ac:picMkLst>
            <pc:docMk/>
            <pc:sldMk cId="3610753496" sldId="261"/>
            <ac:picMk id="7" creationId="{5E1EA008-0E62-4D0A-A6F0-0AEF18C1EFC5}"/>
          </ac:picMkLst>
        </pc:picChg>
        <pc:picChg chg="add mod">
          <ac:chgData name="Victor Barboza Morais" userId="6240498a085c644b" providerId="LiveId" clId="{87C04C6C-8DE0-4784-A7FC-3CE7C4860664}" dt="2019-09-27T15:31:03.729" v="137" actId="1076"/>
          <ac:picMkLst>
            <pc:docMk/>
            <pc:sldMk cId="3610753496" sldId="261"/>
            <ac:picMk id="8" creationId="{E76C0009-1B74-4E33-900C-1A1312F4DF13}"/>
          </ac:picMkLst>
        </pc:picChg>
        <pc:picChg chg="del">
          <ac:chgData name="Victor Barboza Morais" userId="6240498a085c644b" providerId="LiveId" clId="{87C04C6C-8DE0-4784-A7FC-3CE7C4860664}" dt="2019-09-27T15:31:06.291" v="138" actId="478"/>
          <ac:picMkLst>
            <pc:docMk/>
            <pc:sldMk cId="3610753496" sldId="261"/>
            <ac:picMk id="10" creationId="{E82649DA-7FE0-4888-B27A-98C30F052D86}"/>
          </ac:picMkLst>
        </pc:picChg>
        <pc:picChg chg="add mod">
          <ac:chgData name="Victor Barboza Morais" userId="6240498a085c644b" providerId="LiveId" clId="{87C04C6C-8DE0-4784-A7FC-3CE7C4860664}" dt="2019-09-27T15:31:37.570" v="147" actId="1076"/>
          <ac:picMkLst>
            <pc:docMk/>
            <pc:sldMk cId="3610753496" sldId="261"/>
            <ac:picMk id="11" creationId="{F697E532-A4A1-404E-8FC0-CFA07302670F}"/>
          </ac:picMkLst>
        </pc:picChg>
      </pc:sldChg>
      <pc:sldChg chg="addSp delSp modSp add">
        <pc:chgData name="Victor Barboza Morais" userId="6240498a085c644b" providerId="LiveId" clId="{87C04C6C-8DE0-4784-A7FC-3CE7C4860664}" dt="2019-09-27T18:23:35.283" v="802" actId="1076"/>
        <pc:sldMkLst>
          <pc:docMk/>
          <pc:sldMk cId="848027536" sldId="262"/>
        </pc:sldMkLst>
        <pc:spChg chg="add del mod">
          <ac:chgData name="Victor Barboza Morais" userId="6240498a085c644b" providerId="LiveId" clId="{87C04C6C-8DE0-4784-A7FC-3CE7C4860664}" dt="2019-09-27T15:42:28.441" v="201" actId="931"/>
          <ac:spMkLst>
            <pc:docMk/>
            <pc:sldMk cId="848027536" sldId="262"/>
            <ac:spMk id="3" creationId="{7263C77E-60D9-4E8F-8120-6774EA0B7049}"/>
          </ac:spMkLst>
        </pc:spChg>
        <pc:spChg chg="add mod">
          <ac:chgData name="Victor Barboza Morais" userId="6240498a085c644b" providerId="LiveId" clId="{87C04C6C-8DE0-4784-A7FC-3CE7C4860664}" dt="2019-09-27T18:23:35.283" v="802" actId="1076"/>
          <ac:spMkLst>
            <pc:docMk/>
            <pc:sldMk cId="848027536" sldId="262"/>
            <ac:spMk id="15" creationId="{0D744EBD-B0E4-4121-A383-F9F6A481B66D}"/>
          </ac:spMkLst>
        </pc:spChg>
        <pc:spChg chg="mod">
          <ac:chgData name="Victor Barboza Morais" userId="6240498a085c644b" providerId="LiveId" clId="{87C04C6C-8DE0-4784-A7FC-3CE7C4860664}" dt="2019-09-27T18:15:01.500" v="595"/>
          <ac:spMkLst>
            <pc:docMk/>
            <pc:sldMk cId="848027536" sldId="262"/>
            <ac:spMk id="16" creationId="{50397E50-23AF-4C57-8B33-3A14AEEBF6C9}"/>
          </ac:spMkLst>
        </pc:spChg>
        <pc:picChg chg="add mod">
          <ac:chgData name="Victor Barboza Morais" userId="6240498a085c644b" providerId="LiveId" clId="{87C04C6C-8DE0-4784-A7FC-3CE7C4860664}" dt="2019-09-27T18:23:13.269" v="784" actId="1076"/>
          <ac:picMkLst>
            <pc:docMk/>
            <pc:sldMk cId="848027536" sldId="262"/>
            <ac:picMk id="6" creationId="{12566056-82D9-4CC5-9922-AF2EBC191942}"/>
          </ac:picMkLst>
        </pc:picChg>
        <pc:picChg chg="del">
          <ac:chgData name="Victor Barboza Morais" userId="6240498a085c644b" providerId="LiveId" clId="{87C04C6C-8DE0-4784-A7FC-3CE7C4860664}" dt="2019-09-27T15:42:23.722" v="200" actId="478"/>
          <ac:picMkLst>
            <pc:docMk/>
            <pc:sldMk cId="848027536" sldId="262"/>
            <ac:picMk id="7" creationId="{5E1EA008-0E62-4D0A-A6F0-0AEF18C1EFC5}"/>
          </ac:picMkLst>
        </pc:picChg>
        <pc:picChg chg="add mod">
          <ac:chgData name="Victor Barboza Morais" userId="6240498a085c644b" providerId="LiveId" clId="{87C04C6C-8DE0-4784-A7FC-3CE7C4860664}" dt="2019-09-27T18:23:16.659" v="785" actId="1076"/>
          <ac:picMkLst>
            <pc:docMk/>
            <pc:sldMk cId="848027536" sldId="262"/>
            <ac:picMk id="9" creationId="{957275BB-ADF5-436D-BBA2-AFE2654B4D85}"/>
          </ac:picMkLst>
        </pc:picChg>
        <pc:picChg chg="del">
          <ac:chgData name="Victor Barboza Morais" userId="6240498a085c644b" providerId="LiveId" clId="{87C04C6C-8DE0-4784-A7FC-3CE7C4860664}" dt="2019-09-27T15:42:38.628" v="207" actId="478"/>
          <ac:picMkLst>
            <pc:docMk/>
            <pc:sldMk cId="848027536" sldId="262"/>
            <ac:picMk id="10" creationId="{E82649DA-7FE0-4888-B27A-98C30F052D86}"/>
          </ac:picMkLst>
        </pc:picChg>
      </pc:sldChg>
      <pc:sldChg chg="addSp delSp modSp add ord">
        <pc:chgData name="Victor Barboza Morais" userId="6240498a085c644b" providerId="LiveId" clId="{87C04C6C-8DE0-4784-A7FC-3CE7C4860664}" dt="2019-09-27T18:50:47.574" v="1115" actId="20577"/>
        <pc:sldMkLst>
          <pc:docMk/>
          <pc:sldMk cId="1229405193" sldId="263"/>
        </pc:sldMkLst>
        <pc:spChg chg="add del mod">
          <ac:chgData name="Victor Barboza Morais" userId="6240498a085c644b" providerId="LiveId" clId="{87C04C6C-8DE0-4784-A7FC-3CE7C4860664}" dt="2019-09-27T17:49:32.063" v="252" actId="478"/>
          <ac:spMkLst>
            <pc:docMk/>
            <pc:sldMk cId="1229405193" sldId="263"/>
            <ac:spMk id="3" creationId="{7DE601D5-37F0-4EC1-884B-CF280D15B9ED}"/>
          </ac:spMkLst>
        </pc:spChg>
        <pc:spChg chg="mod">
          <ac:chgData name="Victor Barboza Morais" userId="6240498a085c644b" providerId="LiveId" clId="{87C04C6C-8DE0-4784-A7FC-3CE7C4860664}" dt="2019-09-27T18:50:47.574" v="1115" actId="20577"/>
          <ac:spMkLst>
            <pc:docMk/>
            <pc:sldMk cId="1229405193" sldId="263"/>
            <ac:spMk id="16" creationId="{50397E50-23AF-4C57-8B33-3A14AEEBF6C9}"/>
          </ac:spMkLst>
        </pc:spChg>
        <pc:spChg chg="add mod">
          <ac:chgData name="Victor Barboza Morais" userId="6240498a085c644b" providerId="LiveId" clId="{87C04C6C-8DE0-4784-A7FC-3CE7C4860664}" dt="2019-09-27T18:19:11.439" v="606" actId="20577"/>
          <ac:spMkLst>
            <pc:docMk/>
            <pc:sldMk cId="1229405193" sldId="263"/>
            <ac:spMk id="26" creationId="{AB240F78-C6E6-440A-B494-42284302EF87}"/>
          </ac:spMkLst>
        </pc:spChg>
        <pc:picChg chg="del">
          <ac:chgData name="Victor Barboza Morais" userId="6240498a085c644b" providerId="LiveId" clId="{87C04C6C-8DE0-4784-A7FC-3CE7C4860664}" dt="2019-09-27T17:49:27.016" v="251" actId="478"/>
          <ac:picMkLst>
            <pc:docMk/>
            <pc:sldMk cId="1229405193" sldId="263"/>
            <ac:picMk id="6" creationId="{12566056-82D9-4CC5-9922-AF2EBC191942}"/>
          </ac:picMkLst>
        </pc:picChg>
        <pc:picChg chg="add del mod">
          <ac:chgData name="Victor Barboza Morais" userId="6240498a085c644b" providerId="LiveId" clId="{87C04C6C-8DE0-4784-A7FC-3CE7C4860664}" dt="2019-09-27T17:49:54.327" v="266" actId="931"/>
          <ac:picMkLst>
            <pc:docMk/>
            <pc:sldMk cId="1229405193" sldId="263"/>
            <ac:picMk id="7" creationId="{02B722CF-B35B-4EB1-AF0A-FE505061114B}"/>
          </ac:picMkLst>
        </pc:picChg>
        <pc:picChg chg="del">
          <ac:chgData name="Victor Barboza Morais" userId="6240498a085c644b" providerId="LiveId" clId="{87C04C6C-8DE0-4784-A7FC-3CE7C4860664}" dt="2019-09-27T17:49:32.813" v="253" actId="478"/>
          <ac:picMkLst>
            <pc:docMk/>
            <pc:sldMk cId="1229405193" sldId="263"/>
            <ac:picMk id="9" creationId="{957275BB-ADF5-436D-BBA2-AFE2654B4D85}"/>
          </ac:picMkLst>
        </pc:picChg>
        <pc:picChg chg="add del mod">
          <ac:chgData name="Victor Barboza Morais" userId="6240498a085c644b" providerId="LiveId" clId="{87C04C6C-8DE0-4784-A7FC-3CE7C4860664}" dt="2019-09-27T17:49:54.327" v="266" actId="931"/>
          <ac:picMkLst>
            <pc:docMk/>
            <pc:sldMk cId="1229405193" sldId="263"/>
            <ac:picMk id="10" creationId="{C1168118-350C-4D71-83F9-03D362AF03CF}"/>
          </ac:picMkLst>
        </pc:picChg>
        <pc:picChg chg="add del mod">
          <ac:chgData name="Victor Barboza Morais" userId="6240498a085c644b" providerId="LiveId" clId="{87C04C6C-8DE0-4784-A7FC-3CE7C4860664}" dt="2019-09-27T17:49:54.327" v="266" actId="931"/>
          <ac:picMkLst>
            <pc:docMk/>
            <pc:sldMk cId="1229405193" sldId="263"/>
            <ac:picMk id="13" creationId="{964AD58E-49D6-415E-8D1D-F903DF9AFAED}"/>
          </ac:picMkLst>
        </pc:picChg>
        <pc:picChg chg="add del mod">
          <ac:chgData name="Victor Barboza Morais" userId="6240498a085c644b" providerId="LiveId" clId="{87C04C6C-8DE0-4784-A7FC-3CE7C4860664}" dt="2019-09-27T17:49:54.327" v="266" actId="931"/>
          <ac:picMkLst>
            <pc:docMk/>
            <pc:sldMk cId="1229405193" sldId="263"/>
            <ac:picMk id="17" creationId="{88D0F8D5-416F-4B81-BC1F-D11EBE5299F2}"/>
          </ac:picMkLst>
        </pc:picChg>
        <pc:picChg chg="add del mod">
          <ac:chgData name="Victor Barboza Morais" userId="6240498a085c644b" providerId="LiveId" clId="{87C04C6C-8DE0-4784-A7FC-3CE7C4860664}" dt="2019-09-27T17:49:54.327" v="266" actId="931"/>
          <ac:picMkLst>
            <pc:docMk/>
            <pc:sldMk cId="1229405193" sldId="263"/>
            <ac:picMk id="19" creationId="{74D0D305-CAC5-44D5-AD9B-31D80CBE9232}"/>
          </ac:picMkLst>
        </pc:picChg>
        <pc:picChg chg="add mod">
          <ac:chgData name="Victor Barboza Morais" userId="6240498a085c644b" providerId="LiveId" clId="{87C04C6C-8DE0-4784-A7FC-3CE7C4860664}" dt="2019-09-27T18:35:56.986" v="870" actId="1076"/>
          <ac:picMkLst>
            <pc:docMk/>
            <pc:sldMk cId="1229405193" sldId="263"/>
            <ac:picMk id="21" creationId="{367322FF-3AC5-49E6-99AF-E0711CC981BC}"/>
          </ac:picMkLst>
        </pc:picChg>
        <pc:picChg chg="add mod">
          <ac:chgData name="Victor Barboza Morais" userId="6240498a085c644b" providerId="LiveId" clId="{87C04C6C-8DE0-4784-A7FC-3CE7C4860664}" dt="2019-09-27T18:35:59.735" v="871" actId="1076"/>
          <ac:picMkLst>
            <pc:docMk/>
            <pc:sldMk cId="1229405193" sldId="263"/>
            <ac:picMk id="23" creationId="{62FE409E-9797-4BEA-BF9E-1CBAEB77948B}"/>
          </ac:picMkLst>
        </pc:picChg>
        <pc:picChg chg="add mod">
          <ac:chgData name="Victor Barboza Morais" userId="6240498a085c644b" providerId="LiveId" clId="{87C04C6C-8DE0-4784-A7FC-3CE7C4860664}" dt="2019-09-27T18:36:04.469" v="872" actId="1076"/>
          <ac:picMkLst>
            <pc:docMk/>
            <pc:sldMk cId="1229405193" sldId="263"/>
            <ac:picMk id="25" creationId="{24985A98-FDBE-430B-85AF-086B1736507E}"/>
          </ac:picMkLst>
        </pc:picChg>
      </pc:sldChg>
      <pc:sldChg chg="addSp delSp modSp add">
        <pc:chgData name="Victor Barboza Morais" userId="6240498a085c644b" providerId="LiveId" clId="{87C04C6C-8DE0-4784-A7FC-3CE7C4860664}" dt="2019-09-27T18:50:54.625" v="1116"/>
        <pc:sldMkLst>
          <pc:docMk/>
          <pc:sldMk cId="3495271687" sldId="264"/>
        </pc:sldMkLst>
        <pc:spChg chg="mod">
          <ac:chgData name="Victor Barboza Morais" userId="6240498a085c644b" providerId="LiveId" clId="{87C04C6C-8DE0-4784-A7FC-3CE7C4860664}" dt="2019-09-27T18:50:54.625" v="1116"/>
          <ac:spMkLst>
            <pc:docMk/>
            <pc:sldMk cId="3495271687" sldId="264"/>
            <ac:spMk id="16" creationId="{50397E50-23AF-4C57-8B33-3A14AEEBF6C9}"/>
          </ac:spMkLst>
        </pc:spChg>
        <pc:spChg chg="mod">
          <ac:chgData name="Victor Barboza Morais" userId="6240498a085c644b" providerId="LiveId" clId="{87C04C6C-8DE0-4784-A7FC-3CE7C4860664}" dt="2019-09-27T17:57:40.825" v="439" actId="20577"/>
          <ac:spMkLst>
            <pc:docMk/>
            <pc:sldMk cId="3495271687" sldId="264"/>
            <ac:spMk id="26" creationId="{AB240F78-C6E6-440A-B494-42284302EF87}"/>
          </ac:spMkLst>
        </pc:spChg>
        <pc:picChg chg="add mod">
          <ac:chgData name="Victor Barboza Morais" userId="6240498a085c644b" providerId="LiveId" clId="{87C04C6C-8DE0-4784-A7FC-3CE7C4860664}" dt="2019-09-27T17:57:11.179" v="412" actId="1076"/>
          <ac:picMkLst>
            <pc:docMk/>
            <pc:sldMk cId="3495271687" sldId="264"/>
            <ac:picMk id="3" creationId="{B1229B47-02B3-42A0-B48E-ABF6EE11BA3D}"/>
          </ac:picMkLst>
        </pc:picChg>
        <pc:picChg chg="add del mod">
          <ac:chgData name="Victor Barboza Morais" userId="6240498a085c644b" providerId="LiveId" clId="{87C04C6C-8DE0-4784-A7FC-3CE7C4860664}" dt="2019-09-27T17:55:41.035" v="398" actId="478"/>
          <ac:picMkLst>
            <pc:docMk/>
            <pc:sldMk cId="3495271687" sldId="264"/>
            <ac:picMk id="6" creationId="{76D64A17-CBBB-46D1-A16F-27E955531628}"/>
          </ac:picMkLst>
        </pc:picChg>
        <pc:picChg chg="add del mod">
          <ac:chgData name="Victor Barboza Morais" userId="6240498a085c644b" providerId="LiveId" clId="{87C04C6C-8DE0-4784-A7FC-3CE7C4860664}" dt="2019-09-27T17:56:57.102" v="407" actId="478"/>
          <ac:picMkLst>
            <pc:docMk/>
            <pc:sldMk cId="3495271687" sldId="264"/>
            <ac:picMk id="8" creationId="{A65BCC13-9464-44B4-B67D-DAD26B0FCB16}"/>
          </ac:picMkLst>
        </pc:picChg>
        <pc:picChg chg="add del mod">
          <ac:chgData name="Victor Barboza Morais" userId="6240498a085c644b" providerId="LiveId" clId="{87C04C6C-8DE0-4784-A7FC-3CE7C4860664}" dt="2019-09-27T17:56:56.461" v="406" actId="478"/>
          <ac:picMkLst>
            <pc:docMk/>
            <pc:sldMk cId="3495271687" sldId="264"/>
            <ac:picMk id="10" creationId="{2D0E9A27-3EAB-4023-A2D8-FFCFDB5E4118}"/>
          </ac:picMkLst>
        </pc:picChg>
        <pc:picChg chg="add mod">
          <ac:chgData name="Victor Barboza Morais" userId="6240498a085c644b" providerId="LiveId" clId="{87C04C6C-8DE0-4784-A7FC-3CE7C4860664}" dt="2019-09-27T17:57:07.961" v="411" actId="1076"/>
          <ac:picMkLst>
            <pc:docMk/>
            <pc:sldMk cId="3495271687" sldId="264"/>
            <ac:picMk id="13" creationId="{44BAEF02-CFE6-4930-9095-62EC0AB34F3D}"/>
          </ac:picMkLst>
        </pc:picChg>
        <pc:picChg chg="del">
          <ac:chgData name="Victor Barboza Morais" userId="6240498a085c644b" providerId="LiveId" clId="{87C04C6C-8DE0-4784-A7FC-3CE7C4860664}" dt="2019-09-27T17:55:08.131" v="386" actId="478"/>
          <ac:picMkLst>
            <pc:docMk/>
            <pc:sldMk cId="3495271687" sldId="264"/>
            <ac:picMk id="21" creationId="{367322FF-3AC5-49E6-99AF-E0711CC981BC}"/>
          </ac:picMkLst>
        </pc:picChg>
        <pc:picChg chg="del">
          <ac:chgData name="Victor Barboza Morais" userId="6240498a085c644b" providerId="LiveId" clId="{87C04C6C-8DE0-4784-A7FC-3CE7C4860664}" dt="2019-09-27T17:55:08.756" v="387" actId="478"/>
          <ac:picMkLst>
            <pc:docMk/>
            <pc:sldMk cId="3495271687" sldId="264"/>
            <ac:picMk id="23" creationId="{62FE409E-9797-4BEA-BF9E-1CBAEB77948B}"/>
          </ac:picMkLst>
        </pc:picChg>
        <pc:picChg chg="del">
          <ac:chgData name="Victor Barboza Morais" userId="6240498a085c644b" providerId="LiveId" clId="{87C04C6C-8DE0-4784-A7FC-3CE7C4860664}" dt="2019-09-27T17:55:09.256" v="388" actId="478"/>
          <ac:picMkLst>
            <pc:docMk/>
            <pc:sldMk cId="3495271687" sldId="264"/>
            <ac:picMk id="25" creationId="{24985A98-FDBE-430B-85AF-086B1736507E}"/>
          </ac:picMkLst>
        </pc:picChg>
      </pc:sldChg>
      <pc:sldChg chg="addSp delSp modSp add">
        <pc:chgData name="Victor Barboza Morais" userId="6240498a085c644b" providerId="LiveId" clId="{87C04C6C-8DE0-4784-A7FC-3CE7C4860664}" dt="2019-09-27T18:51:09.485" v="1136" actId="20577"/>
        <pc:sldMkLst>
          <pc:docMk/>
          <pc:sldMk cId="1501856650" sldId="265"/>
        </pc:sldMkLst>
        <pc:spChg chg="add mod">
          <ac:chgData name="Victor Barboza Morais" userId="6240498a085c644b" providerId="LiveId" clId="{87C04C6C-8DE0-4784-A7FC-3CE7C4860664}" dt="2019-09-27T18:28:01.605" v="823" actId="20577"/>
          <ac:spMkLst>
            <pc:docMk/>
            <pc:sldMk cId="1501856650" sldId="265"/>
            <ac:spMk id="9" creationId="{AFAC7CF8-BA3B-4591-B256-A9378CA43AC9}"/>
          </ac:spMkLst>
        </pc:spChg>
        <pc:spChg chg="mod">
          <ac:chgData name="Victor Barboza Morais" userId="6240498a085c644b" providerId="LiveId" clId="{87C04C6C-8DE0-4784-A7FC-3CE7C4860664}" dt="2019-09-27T18:51:09.485" v="1136" actId="20577"/>
          <ac:spMkLst>
            <pc:docMk/>
            <pc:sldMk cId="1501856650" sldId="265"/>
            <ac:spMk id="16" creationId="{50397E50-23AF-4C57-8B33-3A14AEEBF6C9}"/>
          </ac:spMkLst>
        </pc:spChg>
        <pc:spChg chg="mod">
          <ac:chgData name="Victor Barboza Morais" userId="6240498a085c644b" providerId="LiveId" clId="{87C04C6C-8DE0-4784-A7FC-3CE7C4860664}" dt="2019-09-27T18:18:49.514" v="604"/>
          <ac:spMkLst>
            <pc:docMk/>
            <pc:sldMk cId="1501856650" sldId="265"/>
            <ac:spMk id="26" creationId="{AB240F78-C6E6-440A-B494-42284302EF87}"/>
          </ac:spMkLst>
        </pc:spChg>
        <pc:picChg chg="del">
          <ac:chgData name="Victor Barboza Morais" userId="6240498a085c644b" providerId="LiveId" clId="{87C04C6C-8DE0-4784-A7FC-3CE7C4860664}" dt="2019-09-27T17:58:12.672" v="442" actId="478"/>
          <ac:picMkLst>
            <pc:docMk/>
            <pc:sldMk cId="1501856650" sldId="265"/>
            <ac:picMk id="3" creationId="{B1229B47-02B3-42A0-B48E-ABF6EE11BA3D}"/>
          </ac:picMkLst>
        </pc:picChg>
        <pc:picChg chg="add mod">
          <ac:chgData name="Victor Barboza Morais" userId="6240498a085c644b" providerId="LiveId" clId="{87C04C6C-8DE0-4784-A7FC-3CE7C4860664}" dt="2019-09-27T18:34:58.585" v="852" actId="1076"/>
          <ac:picMkLst>
            <pc:docMk/>
            <pc:sldMk cId="1501856650" sldId="265"/>
            <ac:picMk id="4" creationId="{840796C3-F15A-4823-9961-D9B067284F8F}"/>
          </ac:picMkLst>
        </pc:picChg>
        <pc:picChg chg="add mod">
          <ac:chgData name="Victor Barboza Morais" userId="6240498a085c644b" providerId="LiveId" clId="{87C04C6C-8DE0-4784-A7FC-3CE7C4860664}" dt="2019-09-27T18:35:08.006" v="853" actId="1076"/>
          <ac:picMkLst>
            <pc:docMk/>
            <pc:sldMk cId="1501856650" sldId="265"/>
            <ac:picMk id="7" creationId="{E25C336C-6E78-465F-B190-0A555200FA81}"/>
          </ac:picMkLst>
        </pc:picChg>
        <pc:picChg chg="add mod">
          <ac:chgData name="Victor Barboza Morais" userId="6240498a085c644b" providerId="LiveId" clId="{87C04C6C-8DE0-4784-A7FC-3CE7C4860664}" dt="2019-09-27T18:35:11.553" v="854" actId="1076"/>
          <ac:picMkLst>
            <pc:docMk/>
            <pc:sldMk cId="1501856650" sldId="265"/>
            <ac:picMk id="10" creationId="{B9486838-FE24-4A95-A0C8-6E84518E60B5}"/>
          </ac:picMkLst>
        </pc:picChg>
        <pc:picChg chg="del">
          <ac:chgData name="Victor Barboza Morais" userId="6240498a085c644b" providerId="LiveId" clId="{87C04C6C-8DE0-4784-A7FC-3CE7C4860664}" dt="2019-09-27T17:58:13.328" v="443" actId="478"/>
          <ac:picMkLst>
            <pc:docMk/>
            <pc:sldMk cId="1501856650" sldId="265"/>
            <ac:picMk id="13" creationId="{44BAEF02-CFE6-4930-9095-62EC0AB34F3D}"/>
          </ac:picMkLst>
        </pc:picChg>
      </pc:sldChg>
      <pc:sldChg chg="addSp delSp modSp add">
        <pc:chgData name="Victor Barboza Morais" userId="6240498a085c644b" providerId="LiveId" clId="{87C04C6C-8DE0-4784-A7FC-3CE7C4860664}" dt="2019-09-27T18:51:16.609" v="1137"/>
        <pc:sldMkLst>
          <pc:docMk/>
          <pc:sldMk cId="4065193119" sldId="266"/>
        </pc:sldMkLst>
        <pc:spChg chg="mod">
          <ac:chgData name="Victor Barboza Morais" userId="6240498a085c644b" providerId="LiveId" clId="{87C04C6C-8DE0-4784-A7FC-3CE7C4860664}" dt="2019-09-27T18:51:16.609" v="1137"/>
          <ac:spMkLst>
            <pc:docMk/>
            <pc:sldMk cId="4065193119" sldId="266"/>
            <ac:spMk id="16" creationId="{50397E50-23AF-4C57-8B33-3A14AEEBF6C9}"/>
          </ac:spMkLst>
        </pc:spChg>
        <pc:picChg chg="del">
          <ac:chgData name="Victor Barboza Morais" userId="6240498a085c644b" providerId="LiveId" clId="{87C04C6C-8DE0-4784-A7FC-3CE7C4860664}" dt="2019-09-27T17:58:17.375" v="444" actId="478"/>
          <ac:picMkLst>
            <pc:docMk/>
            <pc:sldMk cId="4065193119" sldId="266"/>
            <ac:picMk id="3" creationId="{B1229B47-02B3-42A0-B48E-ABF6EE11BA3D}"/>
          </ac:picMkLst>
        </pc:picChg>
        <pc:picChg chg="add del mod">
          <ac:chgData name="Victor Barboza Morais" userId="6240498a085c644b" providerId="LiveId" clId="{87C04C6C-8DE0-4784-A7FC-3CE7C4860664}" dt="2019-09-27T18:35:25.380" v="860" actId="478"/>
          <ac:picMkLst>
            <pc:docMk/>
            <pc:sldMk cId="4065193119" sldId="266"/>
            <ac:picMk id="4" creationId="{B4E88AA6-D313-4B9E-89F4-342A96C0E7BD}"/>
          </ac:picMkLst>
        </pc:picChg>
        <pc:picChg chg="add del mod">
          <ac:chgData name="Victor Barboza Morais" userId="6240498a085c644b" providerId="LiveId" clId="{87C04C6C-8DE0-4784-A7FC-3CE7C4860664}" dt="2019-09-27T18:35:25.380" v="860" actId="478"/>
          <ac:picMkLst>
            <pc:docMk/>
            <pc:sldMk cId="4065193119" sldId="266"/>
            <ac:picMk id="7" creationId="{BAB21E45-B9A0-4743-BFA8-26D568C8813D}"/>
          </ac:picMkLst>
        </pc:picChg>
        <pc:picChg chg="add mod">
          <ac:chgData name="Victor Barboza Morais" userId="6240498a085c644b" providerId="LiveId" clId="{87C04C6C-8DE0-4784-A7FC-3CE7C4860664}" dt="2019-09-27T18:35:45.800" v="869" actId="1076"/>
          <ac:picMkLst>
            <pc:docMk/>
            <pc:sldMk cId="4065193119" sldId="266"/>
            <ac:picMk id="9" creationId="{FEDC1F11-08A5-4AFD-930E-8FDA96E50BEA}"/>
          </ac:picMkLst>
        </pc:picChg>
        <pc:picChg chg="add mod">
          <ac:chgData name="Victor Barboza Morais" userId="6240498a085c644b" providerId="LiveId" clId="{87C04C6C-8DE0-4784-A7FC-3CE7C4860664}" dt="2019-09-27T18:35:43.050" v="868" actId="1076"/>
          <ac:picMkLst>
            <pc:docMk/>
            <pc:sldMk cId="4065193119" sldId="266"/>
            <ac:picMk id="11" creationId="{009096B6-26A1-4CAE-B858-1692BE392447}"/>
          </ac:picMkLst>
        </pc:picChg>
        <pc:picChg chg="del">
          <ac:chgData name="Victor Barboza Morais" userId="6240498a085c644b" providerId="LiveId" clId="{87C04C6C-8DE0-4784-A7FC-3CE7C4860664}" dt="2019-09-27T17:58:18.141" v="445" actId="478"/>
          <ac:picMkLst>
            <pc:docMk/>
            <pc:sldMk cId="4065193119" sldId="266"/>
            <ac:picMk id="13" creationId="{44BAEF02-CFE6-4930-9095-62EC0AB34F3D}"/>
          </ac:picMkLst>
        </pc:picChg>
      </pc:sldChg>
      <pc:sldChg chg="modSp add modTransition">
        <pc:chgData name="Victor Barboza Morais" userId="6240498a085c644b" providerId="LiveId" clId="{87C04C6C-8DE0-4784-A7FC-3CE7C4860664}" dt="2019-09-27T18:23:43.281" v="803"/>
        <pc:sldMkLst>
          <pc:docMk/>
          <pc:sldMk cId="1501130391" sldId="267"/>
        </pc:sldMkLst>
        <pc:spChg chg="mod">
          <ac:chgData name="Victor Barboza Morais" userId="6240498a085c644b" providerId="LiveId" clId="{87C04C6C-8DE0-4784-A7FC-3CE7C4860664}" dt="2019-09-27T18:14:36.814" v="578" actId="20577"/>
          <ac:spMkLst>
            <pc:docMk/>
            <pc:sldMk cId="1501130391" sldId="267"/>
            <ac:spMk id="4" creationId="{2895DFEB-467C-44E0-B846-5664BE42EBE9}"/>
          </ac:spMkLst>
        </pc:spChg>
      </pc:sldChg>
      <pc:sldChg chg="add del">
        <pc:chgData name="Victor Barboza Morais" userId="6240498a085c644b" providerId="LiveId" clId="{87C04C6C-8DE0-4784-A7FC-3CE7C4860664}" dt="2019-09-27T18:09:30.508" v="499" actId="2696"/>
        <pc:sldMkLst>
          <pc:docMk/>
          <pc:sldMk cId="2051217848" sldId="267"/>
        </pc:sldMkLst>
      </pc:sldChg>
      <pc:sldChg chg="add del">
        <pc:chgData name="Victor Barboza Morais" userId="6240498a085c644b" providerId="LiveId" clId="{87C04C6C-8DE0-4784-A7FC-3CE7C4860664}" dt="2019-09-27T18:49:46.130" v="1064" actId="2696"/>
        <pc:sldMkLst>
          <pc:docMk/>
          <pc:sldMk cId="1332544132" sldId="268"/>
        </pc:sldMkLst>
      </pc:sldChg>
      <pc:sldChg chg="addSp delSp modSp add">
        <pc:chgData name="Victor Barboza Morais" userId="6240498a085c644b" providerId="LiveId" clId="{87C04C6C-8DE0-4784-A7FC-3CE7C4860664}" dt="2019-09-27T18:52:33.898" v="1158" actId="1076"/>
        <pc:sldMkLst>
          <pc:docMk/>
          <pc:sldMk cId="2003928721" sldId="268"/>
        </pc:sldMkLst>
        <pc:spChg chg="mod">
          <ac:chgData name="Victor Barboza Morais" userId="6240498a085c644b" providerId="LiveId" clId="{87C04C6C-8DE0-4784-A7FC-3CE7C4860664}" dt="2019-09-27T18:51:24.906" v="1149" actId="20577"/>
          <ac:spMkLst>
            <pc:docMk/>
            <pc:sldMk cId="2003928721" sldId="268"/>
            <ac:spMk id="16" creationId="{50397E50-23AF-4C57-8B33-3A14AEEBF6C9}"/>
          </ac:spMkLst>
        </pc:spChg>
        <pc:spChg chg="mod">
          <ac:chgData name="Victor Barboza Morais" userId="6240498a085c644b" providerId="LiveId" clId="{87C04C6C-8DE0-4784-A7FC-3CE7C4860664}" dt="2019-09-27T18:50:21.809" v="1104" actId="20577"/>
          <ac:spMkLst>
            <pc:docMk/>
            <pc:sldMk cId="2003928721" sldId="268"/>
            <ac:spMk id="26" creationId="{AB240F78-C6E6-440A-B494-42284302EF87}"/>
          </ac:spMkLst>
        </pc:spChg>
        <pc:picChg chg="add mod">
          <ac:chgData name="Victor Barboza Morais" userId="6240498a085c644b" providerId="LiveId" clId="{87C04C6C-8DE0-4784-A7FC-3CE7C4860664}" dt="2019-09-27T18:52:33.898" v="1158" actId="1076"/>
          <ac:picMkLst>
            <pc:docMk/>
            <pc:sldMk cId="2003928721" sldId="268"/>
            <ac:picMk id="3" creationId="{2E53C22D-CCE9-4D4D-ACCE-5F0F0B8AC189}"/>
          </ac:picMkLst>
        </pc:picChg>
        <pc:picChg chg="add mod">
          <ac:chgData name="Victor Barboza Morais" userId="6240498a085c644b" providerId="LiveId" clId="{87C04C6C-8DE0-4784-A7FC-3CE7C4860664}" dt="2019-09-27T18:52:32.070" v="1157" actId="1076"/>
          <ac:picMkLst>
            <pc:docMk/>
            <pc:sldMk cId="2003928721" sldId="268"/>
            <ac:picMk id="6" creationId="{B00F74E4-1481-4169-903F-E09AA3A7C1FC}"/>
          </ac:picMkLst>
        </pc:picChg>
        <pc:picChg chg="del">
          <ac:chgData name="Victor Barboza Morais" userId="6240498a085c644b" providerId="LiveId" clId="{87C04C6C-8DE0-4784-A7FC-3CE7C4860664}" dt="2019-09-27T18:49:52.317" v="1066" actId="478"/>
          <ac:picMkLst>
            <pc:docMk/>
            <pc:sldMk cId="2003928721" sldId="268"/>
            <ac:picMk id="9" creationId="{FEDC1F11-08A5-4AFD-930E-8FDA96E50BEA}"/>
          </ac:picMkLst>
        </pc:picChg>
        <pc:picChg chg="del">
          <ac:chgData name="Victor Barboza Morais" userId="6240498a085c644b" providerId="LiveId" clId="{87C04C6C-8DE0-4784-A7FC-3CE7C4860664}" dt="2019-09-27T18:49:53.146" v="1067" actId="478"/>
          <ac:picMkLst>
            <pc:docMk/>
            <pc:sldMk cId="2003928721" sldId="268"/>
            <ac:picMk id="11" creationId="{009096B6-26A1-4CAE-B858-1692BE3924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30A0-0F61-4482-9960-22C831F2D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EBA91-DF04-4988-BFBF-5051759EF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B04B-CA4C-4F77-91C8-D3635885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FB0BE-E8B1-4EF1-94C3-F02C19368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6E12B-6DC0-4598-9C29-3A8A926B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F44C-1002-4400-9C13-6D5ECC5B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A3C93-4106-4449-B965-38C5350BF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1373B-D0B2-469E-87D6-F360B4FE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E452B-F9E6-4A18-AB90-02790A93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3A680-A403-4D09-BD84-5A276A2C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3784F-4A28-43D8-9898-5AC0D2792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D1367-439B-457F-8AED-735B20E73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D7972-5C54-4A3F-97AE-323EDB5E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DCCBF-FD7E-46A1-A2BB-9B44FAEF8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85CD2-AA91-4570-BDA9-17E8B212D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4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5B7B-D97C-446C-8016-E9C2E09B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9D731-4B4F-4257-8060-91FEFDC64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6E489-9F0B-4BFB-B70D-B8FA91B6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E508D-31E8-43A4-8BBF-0F0DFBE6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F5324-F580-4E3D-86D3-EC3978D3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29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72AD-6B6F-4522-B18D-480FCABC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6F8D-75F9-49D2-870C-619FAA23F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C5C14-3D3D-49C0-A384-BDE32270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5EF7F-CFD2-48B3-80B2-41881B357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0CB94-0083-47BB-97FB-3A07E861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3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D2DF-957B-4912-B273-4C98B68E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E404-C9CF-46C6-858A-8E38B34BB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F0E1E-F6AC-439F-950D-E95D2AFA1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17808-6E83-437F-A359-FBF010D4A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82E6D-9924-4B77-895D-2292EEEB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3FE05-8F74-4125-9CD1-CBA3B200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0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688F-F657-460D-AF7A-46FDC7DF8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4A8B2-CE4D-474C-A5E2-380D0AD20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A6855-7121-4B63-B9BF-FC562E986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52801-3506-447D-8BD4-5AF23B4AC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F86C-AEDD-4730-8B54-A64977787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33F08-EE78-4D29-A1B8-B63F08AB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4A90CD-FAA8-4B6D-B74E-0B7866FCD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DD34E-B8A1-4737-A36B-B6F975E5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3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A0C8-065E-44E9-9999-B6E0EBF18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7F04B-0FC7-4124-83C1-8D2A999B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FE34F-736D-45C4-A127-DA99F627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A76B0-72D5-4962-B6D8-E04ABD67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6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11D84-02E9-43C7-BB55-81D42485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4767D6-3F62-4DEF-BA88-7395ABD9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B44D0-E857-452D-A43F-F09F81F9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0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8509-7B45-4F9C-9A1E-926AFBA7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EBFE-C731-43FF-AFE8-A4E248EA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8F6CD-2829-4A4A-87CF-BCD422F3B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EB445-7C65-42F3-91E8-791DE186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B9288-4D9B-4255-9E57-86A900F1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6B544-80B0-4036-AF22-8FE2B930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6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D7B5-D57C-4043-A291-C3404D14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60034-B34D-410C-AD30-F475C3E02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E6B9F-D0C7-4E25-96B8-3147A253F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8D0BE-E053-4EEF-83F0-FC8E1078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32753-C422-425C-9B4C-AE09A3A1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EC87C-C085-4CBA-8773-01B2A90B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4A7AC-AF62-4FB0-A260-44D90D912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9D92C-0313-4DC6-81B8-1F716ACCC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DFDB-27ED-4EEB-A3E3-E7916555D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91C3B-FB52-4D31-B141-92882AB3A3A6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8A40A-4EF4-4A84-A5E0-09C92C2A6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24777-50F6-4E1F-8E19-295843208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B21F7-4BFC-4BAD-864F-09E2C84DD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2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CF01A290-A30F-4AAD-A9D5-FAE89AB08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10145" b="11427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93E9D-2B84-4558-BF73-898A1B03F6A5}"/>
              </a:ext>
            </a:extLst>
          </p:cNvPr>
          <p:cNvSpPr txBox="1"/>
          <p:nvPr/>
        </p:nvSpPr>
        <p:spPr>
          <a:xfrm>
            <a:off x="6507332" y="2183907"/>
            <a:ext cx="4900475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Bookman Old Style" panose="02050604050505020204" pitchFamily="18" charset="0"/>
              </a:rPr>
              <a:t>Nasa Datasets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Bookman Old Style" panose="02050604050505020204" pitchFamily="18" charset="0"/>
              </a:rPr>
              <a:t>Victor Barboza Morais</a:t>
            </a:r>
          </a:p>
        </p:txBody>
      </p:sp>
    </p:spTree>
    <p:extLst>
      <p:ext uri="{BB962C8B-B14F-4D97-AF65-F5344CB8AC3E}">
        <p14:creationId xmlns:p14="http://schemas.microsoft.com/office/powerpoint/2010/main" val="2110835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3B1937E8-78D2-45FF-BD3B-C13CF3C1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50397E50-23AF-4C57-8B33-3A14AEEB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157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Batteries Dataset (discharging)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240F78-C6E6-440A-B494-42284302EF87}"/>
              </a:ext>
            </a:extLst>
          </p:cNvPr>
          <p:cNvSpPr txBox="1"/>
          <p:nvPr/>
        </p:nvSpPr>
        <p:spPr>
          <a:xfrm>
            <a:off x="3767459" y="5421213"/>
            <a:ext cx="46570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From left to right: Measured current and charged current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C1F11-08A5-4AFD-930E-8FDA96E50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1" y="1666875"/>
            <a:ext cx="4533900" cy="3524250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09096B6-26A1-4CAE-B858-1692BE392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350" y="1716939"/>
            <a:ext cx="45243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93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3B1937E8-78D2-45FF-BD3B-C13CF3C1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50397E50-23AF-4C57-8B33-3A14AEEB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157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Batteries Dataset (impedance)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240F78-C6E6-440A-B494-42284302EF87}"/>
              </a:ext>
            </a:extLst>
          </p:cNvPr>
          <p:cNvSpPr txBox="1"/>
          <p:nvPr/>
        </p:nvSpPr>
        <p:spPr>
          <a:xfrm>
            <a:off x="3767459" y="5421213"/>
            <a:ext cx="46570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From left to right: Sense current and battery current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E53C22D-CCE9-4D4D-ACCE-5F0F0B8A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60166"/>
            <a:ext cx="4581525" cy="360045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00F74E4-1481-4169-903F-E09AA3A7C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79" y="1717316"/>
            <a:ext cx="45243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28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 in the middle of the night sky&#10;&#10;Description automatically generated">
            <a:extLst>
              <a:ext uri="{FF2B5EF4-FFF2-40B4-BE49-F238E27FC236}">
                <a16:creationId xmlns:a16="http://schemas.microsoft.com/office/drawing/2014/main" id="{F66C3D80-493E-4062-9271-684FD182F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D018F-959C-4893-935B-FB3C40996097}"/>
              </a:ext>
            </a:extLst>
          </p:cNvPr>
          <p:cNvSpPr txBox="1"/>
          <p:nvPr/>
        </p:nvSpPr>
        <p:spPr>
          <a:xfrm>
            <a:off x="5766319" y="1555297"/>
            <a:ext cx="61051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okman Old Style" panose="02050604050505020204" pitchFamily="18" charset="0"/>
              </a:rPr>
              <a:t>References</a:t>
            </a: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http://data-acoustics.com/measurements/bearing- 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faults/bearing-4/</a:t>
            </a: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https://ti.arc.nasa.gov/tech/dash/groups/pcoe/prognostic-data-repository/#battery</a:t>
            </a: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https://pixabay.com/pt/illustrations/bin%C3%</a:t>
            </a: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A1ria-c%C3%B3digo-mulher-face-vista-1327492/</a:t>
            </a: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https://pixabay.com/pt/photos/star-sun-an%C3%A3-branca-sistema-estelar-67705/</a:t>
            </a:r>
          </a:p>
          <a:p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https://pixabay.com/pt/illustrations/rastreamento-de-pulso-163708/</a:t>
            </a:r>
          </a:p>
        </p:txBody>
      </p:sp>
    </p:spTree>
    <p:extLst>
      <p:ext uri="{BB962C8B-B14F-4D97-AF65-F5344CB8AC3E}">
        <p14:creationId xmlns:p14="http://schemas.microsoft.com/office/powerpoint/2010/main" val="406686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3B1937E8-78D2-45FF-BD3B-C13CF3C1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5742C-482A-40A0-99F7-993D0136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82924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Bookman Old Style" panose="02050604050505020204" pitchFamily="18" charset="0"/>
              </a:rPr>
              <a:t>Bearings Dataset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5DFEB-467C-44E0-B846-5664BE42E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57" y="3528874"/>
            <a:ext cx="3795944" cy="2839824"/>
          </a:xfrm>
        </p:spPr>
        <p:txBody>
          <a:bodyPr>
            <a:normAutofit/>
          </a:bodyPr>
          <a:lstStyle/>
          <a:p>
            <a:r>
              <a:rPr lang="en-US" dirty="0"/>
              <a:t>3 tests</a:t>
            </a:r>
          </a:p>
          <a:p>
            <a:pPr lvl="1"/>
            <a:r>
              <a:rPr lang="en-US" dirty="0"/>
              <a:t>4 bearings each</a:t>
            </a:r>
          </a:p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1 second every 10 minutes (one exception)</a:t>
            </a:r>
          </a:p>
          <a:p>
            <a:pPr lvl="1"/>
            <a:r>
              <a:rPr lang="en-US" dirty="0"/>
              <a:t>20kHz, 20480 rows</a:t>
            </a:r>
          </a:p>
        </p:txBody>
      </p:sp>
    </p:spTree>
    <p:extLst>
      <p:ext uri="{BB962C8B-B14F-4D97-AF65-F5344CB8AC3E}">
        <p14:creationId xmlns:p14="http://schemas.microsoft.com/office/powerpoint/2010/main" val="385326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3B1937E8-78D2-45FF-BD3B-C13CF3C1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5742C-482A-40A0-99F7-993D0136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82924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Bookman Old Style" panose="02050604050505020204" pitchFamily="18" charset="0"/>
              </a:rPr>
              <a:t>Bearings Dataset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5DFEB-467C-44E0-B846-5664BE42E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57" y="3528874"/>
            <a:ext cx="3795944" cy="2839824"/>
          </a:xfrm>
        </p:spPr>
        <p:txBody>
          <a:bodyPr/>
          <a:lstStyle/>
          <a:p>
            <a:r>
              <a:rPr lang="en-US" dirty="0"/>
              <a:t>Stop criteria</a:t>
            </a:r>
          </a:p>
          <a:p>
            <a:pPr lvl="1"/>
            <a:r>
              <a:rPr lang="en-US" dirty="0"/>
              <a:t>Failure of at least one bearing</a:t>
            </a:r>
          </a:p>
        </p:txBody>
      </p:sp>
    </p:spTree>
    <p:extLst>
      <p:ext uri="{BB962C8B-B14F-4D97-AF65-F5344CB8AC3E}">
        <p14:creationId xmlns:p14="http://schemas.microsoft.com/office/powerpoint/2010/main" val="1501130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3B1937E8-78D2-45FF-BD3B-C13CF3C1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1EA008-0E62-4D0A-A6F0-0AEF18C1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8" y="1787867"/>
            <a:ext cx="5692605" cy="4178872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2649DA-7FE0-4888-B27A-98C30F052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30" y="1787867"/>
            <a:ext cx="5802661" cy="4178872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50397E50-23AF-4C57-8B33-3A14AEEB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157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Bearings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A6EB2-5816-4DE7-9E63-94744E5EAE84}"/>
              </a:ext>
            </a:extLst>
          </p:cNvPr>
          <p:cNvSpPr txBox="1"/>
          <p:nvPr/>
        </p:nvSpPr>
        <p:spPr>
          <a:xfrm>
            <a:off x="3115843" y="6087426"/>
            <a:ext cx="58026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Bearing of failure. At the left is at the very beginning of the experiment and at the right is the last sample collected</a:t>
            </a:r>
          </a:p>
        </p:txBody>
      </p:sp>
    </p:spTree>
    <p:extLst>
      <p:ext uri="{BB962C8B-B14F-4D97-AF65-F5344CB8AC3E}">
        <p14:creationId xmlns:p14="http://schemas.microsoft.com/office/powerpoint/2010/main" val="804486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3B1937E8-78D2-45FF-BD3B-C13CF3C1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50397E50-23AF-4C57-8B33-3A14AEEB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157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Bearings Dataset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566056-82D9-4CC5-9922-AF2EBC191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3" y="1851286"/>
            <a:ext cx="5552926" cy="4065817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7275BB-ADF5-436D-BBA2-AFE2654B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34822"/>
            <a:ext cx="5893422" cy="40658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744EBD-B0E4-4121-A383-F9F6A481B66D}"/>
              </a:ext>
            </a:extLst>
          </p:cNvPr>
          <p:cNvSpPr txBox="1"/>
          <p:nvPr/>
        </p:nvSpPr>
        <p:spPr>
          <a:xfrm>
            <a:off x="3087413" y="6107419"/>
            <a:ext cx="60171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Bearing for comparison. At the left is at the very beginning of the experiment and at the right is the last sample collected</a:t>
            </a:r>
          </a:p>
        </p:txBody>
      </p:sp>
    </p:spTree>
    <p:extLst>
      <p:ext uri="{BB962C8B-B14F-4D97-AF65-F5344CB8AC3E}">
        <p14:creationId xmlns:p14="http://schemas.microsoft.com/office/powerpoint/2010/main" val="848027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3B1937E8-78D2-45FF-BD3B-C13CF3C1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5742C-482A-40A0-99F7-993D0136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82924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Bookman Old Style" panose="02050604050505020204" pitchFamily="18" charset="0"/>
              </a:rPr>
              <a:t>Batteries Dataset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E007A7-9397-4797-9DD9-67C3B5566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84" y="3669220"/>
            <a:ext cx="4896179" cy="251799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6 datasets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Different room temperatures (24C or 4C)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3 or 4 batteries for each experiment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Experiments run until 30% fade in capacity</a:t>
            </a:r>
          </a:p>
          <a:p>
            <a:pPr lvl="1"/>
            <a:r>
              <a:rPr lang="en-US" dirty="0">
                <a:latin typeface="Bookman Old Style" panose="02050604050505020204" pitchFamily="18" charset="0"/>
              </a:rPr>
              <a:t>At least 56 batteries were used in total</a:t>
            </a:r>
          </a:p>
          <a:p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495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3B1937E8-78D2-45FF-BD3B-C13CF3C1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50397E50-23AF-4C57-8B33-3A14AEEB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157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Batteries Dataset (charging)</a:t>
            </a:r>
          </a:p>
        </p:txBody>
      </p:sp>
      <p:pic>
        <p:nvPicPr>
          <p:cNvPr id="21" name="Picture 20" descr="A close up of a map&#10;&#10;Description automatically generated">
            <a:extLst>
              <a:ext uri="{FF2B5EF4-FFF2-40B4-BE49-F238E27FC236}">
                <a16:creationId xmlns:a16="http://schemas.microsoft.com/office/drawing/2014/main" id="{367322FF-3AC5-49E6-99AF-E0711CC98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2042843"/>
            <a:ext cx="3533776" cy="2772314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62FE409E-9797-4BEA-BF9E-1CBAEB779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4" y="2042843"/>
            <a:ext cx="3609975" cy="2788498"/>
          </a:xfrm>
          <a:prstGeom prst="rect">
            <a:avLst/>
          </a:prstGeom>
        </p:spPr>
      </p:pic>
      <p:pic>
        <p:nvPicPr>
          <p:cNvPr id="25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24985A98-FDBE-430B-85AF-086B17365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98" y="2042843"/>
            <a:ext cx="3609976" cy="27728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240F78-C6E6-440A-B494-42284302EF87}"/>
              </a:ext>
            </a:extLst>
          </p:cNvPr>
          <p:cNvSpPr txBox="1"/>
          <p:nvPr/>
        </p:nvSpPr>
        <p:spPr>
          <a:xfrm>
            <a:off x="3767459" y="5421213"/>
            <a:ext cx="465707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From left to right: Measured voltage, charged voltage and measured temperature</a:t>
            </a:r>
          </a:p>
        </p:txBody>
      </p:sp>
    </p:spTree>
    <p:extLst>
      <p:ext uri="{BB962C8B-B14F-4D97-AF65-F5344CB8AC3E}">
        <p14:creationId xmlns:p14="http://schemas.microsoft.com/office/powerpoint/2010/main" val="1229405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3B1937E8-78D2-45FF-BD3B-C13CF3C1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50397E50-23AF-4C57-8B33-3A14AEEB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157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Batteries Dataset (charging)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240F78-C6E6-440A-B494-42284302EF87}"/>
              </a:ext>
            </a:extLst>
          </p:cNvPr>
          <p:cNvSpPr txBox="1"/>
          <p:nvPr/>
        </p:nvSpPr>
        <p:spPr>
          <a:xfrm>
            <a:off x="3767459" y="5421213"/>
            <a:ext cx="46570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From left to right: Measured current and charged current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1229B47-02B3-42A0-B48E-ABF6EE11B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65" y="1712554"/>
            <a:ext cx="4429125" cy="3552825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44BAEF02-CFE6-4930-9095-62EC0AB34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35" y="1714054"/>
            <a:ext cx="4457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71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3B1937E8-78D2-45FF-BD3B-C13CF3C12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50397E50-23AF-4C57-8B33-3A14AEEB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157"/>
            <a:ext cx="10515600" cy="132556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Batteries Dataset (discharging)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240F78-C6E6-440A-B494-42284302EF87}"/>
              </a:ext>
            </a:extLst>
          </p:cNvPr>
          <p:cNvSpPr txBox="1"/>
          <p:nvPr/>
        </p:nvSpPr>
        <p:spPr>
          <a:xfrm>
            <a:off x="3767459" y="5421213"/>
            <a:ext cx="46570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Bookman Old Style" panose="02050604050505020204" pitchFamily="18" charset="0"/>
              </a:rPr>
              <a:t>From left to right: Measured current and charged current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C7CF8-BA3B-4591-B256-A9378CA43AC9}"/>
              </a:ext>
            </a:extLst>
          </p:cNvPr>
          <p:cNvSpPr txBox="1"/>
          <p:nvPr/>
        </p:nvSpPr>
        <p:spPr>
          <a:xfrm>
            <a:off x="3767459" y="5421213"/>
            <a:ext cx="46570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From left to right: Measured voltage, voltage load and measured temperature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0796C3-F15A-4823-9961-D9B067284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5" y="1991793"/>
            <a:ext cx="3690911" cy="2935415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25C336C-6E78-465F-B190-0A555200F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66" y="1995635"/>
            <a:ext cx="3716614" cy="2935415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B9486838-FE24-4A95-A0C8-6E84518E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81" y="1991793"/>
            <a:ext cx="3716614" cy="29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56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297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Calibri Light</vt:lpstr>
      <vt:lpstr>Office Theme</vt:lpstr>
      <vt:lpstr>PowerPoint Presentation</vt:lpstr>
      <vt:lpstr>Bearings Dataset</vt:lpstr>
      <vt:lpstr>Bearings Dataset</vt:lpstr>
      <vt:lpstr>Bearings Dataset</vt:lpstr>
      <vt:lpstr>Bearings Dataset</vt:lpstr>
      <vt:lpstr>Batteries Dataset</vt:lpstr>
      <vt:lpstr>Batteries Dataset (charging)</vt:lpstr>
      <vt:lpstr>Batteries Dataset (charging)</vt:lpstr>
      <vt:lpstr>Batteries Dataset (discharging)</vt:lpstr>
      <vt:lpstr>Batteries Dataset (discharging)</vt:lpstr>
      <vt:lpstr>Batteries Dataset (impedance)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Barboza Morais</dc:creator>
  <cp:lastModifiedBy>Victor Barboza Morais</cp:lastModifiedBy>
  <cp:revision>1</cp:revision>
  <dcterms:created xsi:type="dcterms:W3CDTF">2019-09-27T15:05:33Z</dcterms:created>
  <dcterms:modified xsi:type="dcterms:W3CDTF">2019-09-27T18:52:40Z</dcterms:modified>
</cp:coreProperties>
</file>